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258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814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1277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546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7528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658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385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8644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4217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115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66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00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594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433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111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082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548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C735EC-8C7B-4437-98B4-303139D67E08}" type="datetimeFigureOut">
              <a:rPr lang="en-IN" smtClean="0"/>
              <a:pPr/>
              <a:t>11-07-2020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AF02E5-D9D1-4C48-9FAE-B4BC97E7B8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9843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ESTABLISHMENT OF BRITISH EMPIRE IN INDIA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HISTORY -2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23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812" y="564776"/>
            <a:ext cx="7637929" cy="55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71" y="828674"/>
            <a:ext cx="8928847" cy="55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1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729" y="578224"/>
            <a:ext cx="8713695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0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6482"/>
            <a:ext cx="8135471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0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18565"/>
            <a:ext cx="9144000" cy="56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1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988" y="874060"/>
            <a:ext cx="8740588" cy="53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7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0" y="1714500"/>
          <a:ext cx="6094413" cy="3427413"/>
        </p:xfrm>
        <a:graphic>
          <a:graphicData uri="http://schemas.openxmlformats.org/presentationml/2006/ole">
            <p:oleObj spid="_x0000_s1026" name="Presentation" r:id="rId3" imgW="5493935" imgH="3089263" progId="PowerPoint.Show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</TotalTime>
  <Words>9</Words>
  <Application>Microsoft Office PowerPoint</Application>
  <PresentationFormat>Custom</PresentationFormat>
  <Paragraphs>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Slice</vt:lpstr>
      <vt:lpstr>Presentation</vt:lpstr>
      <vt:lpstr>ESTABLISHMENT OF BRITISH EMPIRE IN INDIA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ESTABLISHMENT OF BRITISH EMPIRE IN INDIA</dc:title>
  <dc:creator>LENOVO</dc:creator>
  <cp:lastModifiedBy>sai</cp:lastModifiedBy>
  <cp:revision>11</cp:revision>
  <dcterms:created xsi:type="dcterms:W3CDTF">2019-07-11T12:36:44Z</dcterms:created>
  <dcterms:modified xsi:type="dcterms:W3CDTF">2020-07-11T05:53:01Z</dcterms:modified>
</cp:coreProperties>
</file>